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620"/>
    <p:restoredTop sz="94660"/>
  </p:normalViewPr>
  <p:slideViewPr>
    <p:cSldViewPr>
      <p:cViewPr varScale="1">
        <p:scale>
          <a:sx n="74" d="100"/>
          <a:sy n="74" d="100"/>
        </p:scale>
        <p:origin x="-1890"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0895BC3-2EBA-43A6-AC65-813D85D350C9}"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6109C0-3A6A-4514-8A17-27C42A9A0D50}" type="slidenum">
              <a:rPr lang="en-US" smtClean="0"/>
              <a:t>‹#›</a:t>
            </a:fld>
            <a:endParaRPr lang="en-US"/>
          </a:p>
        </p:txBody>
      </p:sp>
    </p:spTree>
    <p:extLst>
      <p:ext uri="{BB962C8B-B14F-4D97-AF65-F5344CB8AC3E}">
        <p14:creationId xmlns:p14="http://schemas.microsoft.com/office/powerpoint/2010/main" val="41130807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895BC3-2EBA-43A6-AC65-813D85D350C9}"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6109C0-3A6A-4514-8A17-27C42A9A0D50}" type="slidenum">
              <a:rPr lang="en-US" smtClean="0"/>
              <a:t>‹#›</a:t>
            </a:fld>
            <a:endParaRPr lang="en-US"/>
          </a:p>
        </p:txBody>
      </p:sp>
    </p:spTree>
    <p:extLst>
      <p:ext uri="{BB962C8B-B14F-4D97-AF65-F5344CB8AC3E}">
        <p14:creationId xmlns:p14="http://schemas.microsoft.com/office/powerpoint/2010/main" val="3987415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895BC3-2EBA-43A6-AC65-813D85D350C9}"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6109C0-3A6A-4514-8A17-27C42A9A0D50}" type="slidenum">
              <a:rPr lang="en-US" smtClean="0"/>
              <a:t>‹#›</a:t>
            </a:fld>
            <a:endParaRPr lang="en-US"/>
          </a:p>
        </p:txBody>
      </p:sp>
    </p:spTree>
    <p:extLst>
      <p:ext uri="{BB962C8B-B14F-4D97-AF65-F5344CB8AC3E}">
        <p14:creationId xmlns:p14="http://schemas.microsoft.com/office/powerpoint/2010/main" val="4213494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895BC3-2EBA-43A6-AC65-813D85D350C9}"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6109C0-3A6A-4514-8A17-27C42A9A0D50}" type="slidenum">
              <a:rPr lang="en-US" smtClean="0"/>
              <a:t>‹#›</a:t>
            </a:fld>
            <a:endParaRPr lang="en-US"/>
          </a:p>
        </p:txBody>
      </p:sp>
    </p:spTree>
    <p:extLst>
      <p:ext uri="{BB962C8B-B14F-4D97-AF65-F5344CB8AC3E}">
        <p14:creationId xmlns:p14="http://schemas.microsoft.com/office/powerpoint/2010/main" val="92834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895BC3-2EBA-43A6-AC65-813D85D350C9}"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6109C0-3A6A-4514-8A17-27C42A9A0D50}" type="slidenum">
              <a:rPr lang="en-US" smtClean="0"/>
              <a:t>‹#›</a:t>
            </a:fld>
            <a:endParaRPr lang="en-US"/>
          </a:p>
        </p:txBody>
      </p:sp>
    </p:spTree>
    <p:extLst>
      <p:ext uri="{BB962C8B-B14F-4D97-AF65-F5344CB8AC3E}">
        <p14:creationId xmlns:p14="http://schemas.microsoft.com/office/powerpoint/2010/main" val="476007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0895BC3-2EBA-43A6-AC65-813D85D350C9}" type="datetimeFigureOut">
              <a:rPr lang="en-US" smtClean="0"/>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6109C0-3A6A-4514-8A17-27C42A9A0D50}" type="slidenum">
              <a:rPr lang="en-US" smtClean="0"/>
              <a:t>‹#›</a:t>
            </a:fld>
            <a:endParaRPr lang="en-US"/>
          </a:p>
        </p:txBody>
      </p:sp>
    </p:spTree>
    <p:extLst>
      <p:ext uri="{BB962C8B-B14F-4D97-AF65-F5344CB8AC3E}">
        <p14:creationId xmlns:p14="http://schemas.microsoft.com/office/powerpoint/2010/main" val="31877822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895BC3-2EBA-43A6-AC65-813D85D350C9}" type="datetimeFigureOut">
              <a:rPr lang="en-US" smtClean="0"/>
              <a:t>4/1/2020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56109C0-3A6A-4514-8A17-27C42A9A0D50}" type="slidenum">
              <a:rPr lang="en-US" smtClean="0"/>
              <a:t>‹#›</a:t>
            </a:fld>
            <a:endParaRPr lang="en-US"/>
          </a:p>
        </p:txBody>
      </p:sp>
    </p:spTree>
    <p:extLst>
      <p:ext uri="{BB962C8B-B14F-4D97-AF65-F5344CB8AC3E}">
        <p14:creationId xmlns:p14="http://schemas.microsoft.com/office/powerpoint/2010/main" val="1533839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0895BC3-2EBA-43A6-AC65-813D85D350C9}" type="datetimeFigureOut">
              <a:rPr lang="en-US" smtClean="0"/>
              <a:t>4/1/2020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56109C0-3A6A-4514-8A17-27C42A9A0D50}" type="slidenum">
              <a:rPr lang="en-US" smtClean="0"/>
              <a:t>‹#›</a:t>
            </a:fld>
            <a:endParaRPr lang="en-US"/>
          </a:p>
        </p:txBody>
      </p:sp>
    </p:spTree>
    <p:extLst>
      <p:ext uri="{BB962C8B-B14F-4D97-AF65-F5344CB8AC3E}">
        <p14:creationId xmlns:p14="http://schemas.microsoft.com/office/powerpoint/2010/main" val="954128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895BC3-2EBA-43A6-AC65-813D85D350C9}" type="datetimeFigureOut">
              <a:rPr lang="en-US" smtClean="0"/>
              <a:t>4/1/2020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56109C0-3A6A-4514-8A17-27C42A9A0D50}" type="slidenum">
              <a:rPr lang="en-US" smtClean="0"/>
              <a:t>‹#›</a:t>
            </a:fld>
            <a:endParaRPr lang="en-US"/>
          </a:p>
        </p:txBody>
      </p:sp>
    </p:spTree>
    <p:extLst>
      <p:ext uri="{BB962C8B-B14F-4D97-AF65-F5344CB8AC3E}">
        <p14:creationId xmlns:p14="http://schemas.microsoft.com/office/powerpoint/2010/main" val="2259257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895BC3-2EBA-43A6-AC65-813D85D350C9}" type="datetimeFigureOut">
              <a:rPr lang="en-US" smtClean="0"/>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6109C0-3A6A-4514-8A17-27C42A9A0D50}" type="slidenum">
              <a:rPr lang="en-US" smtClean="0"/>
              <a:t>‹#›</a:t>
            </a:fld>
            <a:endParaRPr lang="en-US"/>
          </a:p>
        </p:txBody>
      </p:sp>
    </p:spTree>
    <p:extLst>
      <p:ext uri="{BB962C8B-B14F-4D97-AF65-F5344CB8AC3E}">
        <p14:creationId xmlns:p14="http://schemas.microsoft.com/office/powerpoint/2010/main" val="517262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895BC3-2EBA-43A6-AC65-813D85D350C9}" type="datetimeFigureOut">
              <a:rPr lang="en-US" smtClean="0"/>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6109C0-3A6A-4514-8A17-27C42A9A0D50}" type="slidenum">
              <a:rPr lang="en-US" smtClean="0"/>
              <a:t>‹#›</a:t>
            </a:fld>
            <a:endParaRPr lang="en-US"/>
          </a:p>
        </p:txBody>
      </p:sp>
    </p:spTree>
    <p:extLst>
      <p:ext uri="{BB962C8B-B14F-4D97-AF65-F5344CB8AC3E}">
        <p14:creationId xmlns:p14="http://schemas.microsoft.com/office/powerpoint/2010/main" val="5269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895BC3-2EBA-43A6-AC65-813D85D350C9}" type="datetimeFigureOut">
              <a:rPr lang="en-US" smtClean="0"/>
              <a:t>4/1/2020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6109C0-3A6A-4514-8A17-27C42A9A0D50}" type="slidenum">
              <a:rPr lang="en-US" smtClean="0"/>
              <a:t>‹#›</a:t>
            </a:fld>
            <a:endParaRPr lang="en-US"/>
          </a:p>
        </p:txBody>
      </p:sp>
    </p:spTree>
    <p:extLst>
      <p:ext uri="{BB962C8B-B14F-4D97-AF65-F5344CB8AC3E}">
        <p14:creationId xmlns:p14="http://schemas.microsoft.com/office/powerpoint/2010/main" val="21969060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en.wikipedia.org/wiki/Natural_disaster" TargetMode="External"/><Relationship Id="rId3" Type="http://schemas.openxmlformats.org/officeDocument/2006/relationships/hyperlink" Target="https://www.collinsdictionary.com/dictionary/english/agency" TargetMode="External"/><Relationship Id="rId7" Type="http://schemas.openxmlformats.org/officeDocument/2006/relationships/hyperlink" Target="https://en.wikipedia.org/wiki/Emergency_rescue" TargetMode="External"/><Relationship Id="rId2" Type="http://schemas.openxmlformats.org/officeDocument/2006/relationships/hyperlink" Target="https://www.collinsdictionary.com/dictionary/english/volunteer" TargetMode="External"/><Relationship Id="rId1" Type="http://schemas.openxmlformats.org/officeDocument/2006/relationships/slideLayout" Target="../slideLayouts/slideLayout2.xml"/><Relationship Id="rId6" Type="http://schemas.openxmlformats.org/officeDocument/2006/relationships/hyperlink" Target="https://en.wikipedia.org/wiki/Education" TargetMode="External"/><Relationship Id="rId5" Type="http://schemas.openxmlformats.org/officeDocument/2006/relationships/hyperlink" Target="https://en.wikipedia.org/wiki/Medicine" TargetMode="External"/><Relationship Id="rId4" Type="http://schemas.openxmlformats.org/officeDocument/2006/relationships/hyperlink" Target="https://www.collinsdictionary.com/dictionary/english/charitabl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914399"/>
          </a:xfrm>
        </p:spPr>
        <p:txBody>
          <a:bodyPr>
            <a:normAutofit fontScale="90000"/>
          </a:bodyPr>
          <a:lstStyle/>
          <a:p>
            <a:pPr algn="l"/>
            <a:r>
              <a:rPr lang="en-US" sz="4000" b="1" u="sng" dirty="0" smtClean="0"/>
              <a:t/>
            </a:r>
            <a:br>
              <a:rPr lang="en-US" sz="4000" b="1" u="sng" dirty="0" smtClean="0"/>
            </a:br>
            <a:r>
              <a:rPr lang="en-US" sz="4000" b="1" u="sng" dirty="0" smtClean="0"/>
              <a:t>Non </a:t>
            </a:r>
            <a:r>
              <a:rPr lang="en-US" sz="4000" b="1" u="sng" dirty="0"/>
              <a:t>profit Board and Volunteer Development</a:t>
            </a:r>
            <a:r>
              <a:rPr lang="en-US" sz="4000" dirty="0"/>
              <a:t/>
            </a:r>
            <a:br>
              <a:rPr lang="en-US" sz="4000" dirty="0"/>
            </a:br>
            <a:endParaRPr lang="en-US" sz="4000" dirty="0"/>
          </a:p>
        </p:txBody>
      </p:sp>
      <p:sp>
        <p:nvSpPr>
          <p:cNvPr id="3" name="Subtitle 2"/>
          <p:cNvSpPr>
            <a:spLocks noGrp="1"/>
          </p:cNvSpPr>
          <p:nvPr>
            <p:ph type="subTitle" idx="1"/>
          </p:nvPr>
        </p:nvSpPr>
        <p:spPr>
          <a:xfrm>
            <a:off x="762000" y="2133600"/>
            <a:ext cx="7772400" cy="4038600"/>
          </a:xfrm>
        </p:spPr>
        <p:txBody>
          <a:bodyPr/>
          <a:lstStyle/>
          <a:p>
            <a:r>
              <a:rPr lang="en-US" dirty="0"/>
              <a:t>A volunteer program is a systematized way of preparing for, recruiting, training, supervising, and thanking volunteers, so that it’s easy for people to volunteer for your nonprofit and you get the help you need.</a:t>
            </a:r>
          </a:p>
          <a:p>
            <a:endParaRPr lang="en-US" dirty="0"/>
          </a:p>
        </p:txBody>
      </p:sp>
    </p:spTree>
    <p:extLst>
      <p:ext uri="{BB962C8B-B14F-4D97-AF65-F5344CB8AC3E}">
        <p14:creationId xmlns:p14="http://schemas.microsoft.com/office/powerpoint/2010/main" val="11361924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Creating your volunteer program is similar to creating HR systems for employees in that you want to recruit the best people for the job, retain them, and help them shine. When they’re happy, they’re more productive which means more goodness for your nonprofit.</a:t>
            </a:r>
          </a:p>
          <a:p>
            <a:endParaRPr lang="en-US" dirty="0"/>
          </a:p>
        </p:txBody>
      </p:sp>
    </p:spTree>
    <p:extLst>
      <p:ext uri="{BB962C8B-B14F-4D97-AF65-F5344CB8AC3E}">
        <p14:creationId xmlns:p14="http://schemas.microsoft.com/office/powerpoint/2010/main" val="1766383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Volunteers are not just free labor for your nonprofit. Treat them and the entire volunteer program with respect and you’ll get more than just a helping hand – you’ll get increased awareness as they tell their friends about your nonprofit and you’ll probably get new donors as they invest their money where they invest their time.</a:t>
            </a:r>
          </a:p>
          <a:p>
            <a:endParaRPr lang="en-US" dirty="0"/>
          </a:p>
        </p:txBody>
      </p:sp>
    </p:spTree>
    <p:extLst>
      <p:ext uri="{BB962C8B-B14F-4D97-AF65-F5344CB8AC3E}">
        <p14:creationId xmlns:p14="http://schemas.microsoft.com/office/powerpoint/2010/main" val="2710698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Successful Volunteer Program</a:t>
            </a:r>
          </a:p>
        </p:txBody>
      </p:sp>
      <p:sp>
        <p:nvSpPr>
          <p:cNvPr id="3" name="Content Placeholder 2"/>
          <p:cNvSpPr>
            <a:spLocks noGrp="1"/>
          </p:cNvSpPr>
          <p:nvPr>
            <p:ph idx="1"/>
          </p:nvPr>
        </p:nvSpPr>
        <p:spPr/>
        <p:txBody>
          <a:bodyPr/>
          <a:lstStyle/>
          <a:p>
            <a:r>
              <a:rPr lang="en-US" b="1" dirty="0"/>
              <a:t>1. PLANNING</a:t>
            </a:r>
            <a:endParaRPr lang="en-US" dirty="0"/>
          </a:p>
          <a:p>
            <a:r>
              <a:rPr lang="en-US" b="1" dirty="0" smtClean="0"/>
              <a:t>Roles</a:t>
            </a:r>
          </a:p>
          <a:p>
            <a:r>
              <a:rPr lang="en-US" b="1" dirty="0"/>
              <a:t>Position descriptions</a:t>
            </a:r>
            <a:r>
              <a:rPr lang="en-US" dirty="0"/>
              <a:t> </a:t>
            </a:r>
            <a:endParaRPr lang="en-US" dirty="0" smtClean="0"/>
          </a:p>
          <a:p>
            <a:r>
              <a:rPr lang="en-US" b="1" dirty="0"/>
              <a:t>Intake forms and processes</a:t>
            </a:r>
            <a:r>
              <a:rPr lang="en-US" dirty="0"/>
              <a:t> </a:t>
            </a:r>
            <a:endParaRPr lang="en-US" dirty="0" smtClean="0"/>
          </a:p>
          <a:p>
            <a:r>
              <a:rPr lang="en-US" b="1" dirty="0" smtClean="0"/>
              <a:t>Management</a:t>
            </a:r>
          </a:p>
          <a:p>
            <a:r>
              <a:rPr lang="en-US" b="1" dirty="0"/>
              <a:t>Preparation</a:t>
            </a:r>
            <a:r>
              <a:rPr lang="en-US" dirty="0"/>
              <a:t> </a:t>
            </a:r>
            <a:endParaRPr lang="en-US" dirty="0" smtClean="0"/>
          </a:p>
          <a:p>
            <a:r>
              <a:rPr lang="en-US" b="1" dirty="0"/>
              <a:t>Liability</a:t>
            </a:r>
            <a:r>
              <a:rPr lang="en-US" dirty="0"/>
              <a:t> </a:t>
            </a:r>
          </a:p>
        </p:txBody>
      </p:sp>
    </p:spTree>
    <p:extLst>
      <p:ext uri="{BB962C8B-B14F-4D97-AF65-F5344CB8AC3E}">
        <p14:creationId xmlns:p14="http://schemas.microsoft.com/office/powerpoint/2010/main" val="3416190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Volunteer</a:t>
            </a:r>
            <a:r>
              <a:rPr lang="en-US" dirty="0"/>
              <a:t> </a:t>
            </a:r>
          </a:p>
        </p:txBody>
      </p:sp>
      <p:sp>
        <p:nvSpPr>
          <p:cNvPr id="3" name="Content Placeholder 2"/>
          <p:cNvSpPr>
            <a:spLocks noGrp="1"/>
          </p:cNvSpPr>
          <p:nvPr>
            <p:ph idx="1"/>
          </p:nvPr>
        </p:nvSpPr>
        <p:spPr>
          <a:xfrm>
            <a:off x="457200" y="1600200"/>
            <a:ext cx="8229600" cy="4953000"/>
          </a:xfrm>
        </p:spPr>
        <p:txBody>
          <a:bodyPr>
            <a:normAutofit/>
          </a:bodyPr>
          <a:lstStyle/>
          <a:p>
            <a:r>
              <a:rPr lang="en-US" dirty="0" smtClean="0"/>
              <a:t>The </a:t>
            </a:r>
            <a:r>
              <a:rPr lang="en-US" dirty="0"/>
              <a:t>theory or practice of being a </a:t>
            </a:r>
            <a:r>
              <a:rPr lang="en-US" u="sng" dirty="0">
                <a:hlinkClick r:id="rId2" tooltip="Definition of volunteer"/>
              </a:rPr>
              <a:t>volunteer</a:t>
            </a:r>
            <a:r>
              <a:rPr lang="en-US" dirty="0"/>
              <a:t> or of using volunteers, as, without pay, in social </a:t>
            </a:r>
            <a:r>
              <a:rPr lang="en-US" u="sng" dirty="0">
                <a:hlinkClick r:id="rId3" tooltip="Definition of agencies"/>
              </a:rPr>
              <a:t>agencies</a:t>
            </a:r>
            <a:r>
              <a:rPr lang="en-US" dirty="0"/>
              <a:t>, </a:t>
            </a:r>
            <a:r>
              <a:rPr lang="en-US" u="sng" dirty="0">
                <a:hlinkClick r:id="rId4" tooltip="Definition of charitable"/>
              </a:rPr>
              <a:t>charitable</a:t>
            </a:r>
            <a:r>
              <a:rPr lang="en-US" dirty="0"/>
              <a:t> organizations, etc</a:t>
            </a:r>
            <a:r>
              <a:rPr lang="en-US" dirty="0" smtClean="0"/>
              <a:t>.</a:t>
            </a:r>
          </a:p>
          <a:p>
            <a:r>
              <a:rPr lang="en-US" dirty="0"/>
              <a:t>It is also intended to make contacts for possible employment. Many volunteers are specifically trained in the areas they work, such as </a:t>
            </a:r>
            <a:r>
              <a:rPr lang="en-US" u="sng" dirty="0">
                <a:hlinkClick r:id="rId5" tooltip="Medicine"/>
              </a:rPr>
              <a:t>medicine</a:t>
            </a:r>
            <a:r>
              <a:rPr lang="en-US" dirty="0"/>
              <a:t>, </a:t>
            </a:r>
            <a:r>
              <a:rPr lang="en-US" u="sng" dirty="0">
                <a:hlinkClick r:id="rId6" tooltip="Education"/>
              </a:rPr>
              <a:t>education</a:t>
            </a:r>
            <a:r>
              <a:rPr lang="en-US" dirty="0"/>
              <a:t>, or </a:t>
            </a:r>
            <a:r>
              <a:rPr lang="en-US" u="sng" dirty="0">
                <a:hlinkClick r:id="rId7" tooltip="Emergency rescue"/>
              </a:rPr>
              <a:t>emergency rescue</a:t>
            </a:r>
            <a:r>
              <a:rPr lang="en-US" dirty="0"/>
              <a:t>. Others serve on an as-needed basis, such as in response to a </a:t>
            </a:r>
            <a:r>
              <a:rPr lang="en-US" u="sng" dirty="0">
                <a:hlinkClick r:id="rId8" tooltip="Natural disaster"/>
              </a:rPr>
              <a:t>natural disaster</a:t>
            </a:r>
            <a:endParaRPr lang="en-US" dirty="0"/>
          </a:p>
        </p:txBody>
      </p:sp>
    </p:spTree>
    <p:extLst>
      <p:ext uri="{BB962C8B-B14F-4D97-AF65-F5344CB8AC3E}">
        <p14:creationId xmlns:p14="http://schemas.microsoft.com/office/powerpoint/2010/main" val="35205421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TotalTime>
  <Words>163</Words>
  <Application>Microsoft Office PowerPoint</Application>
  <PresentationFormat>On-screen Show (4:3)</PresentationFormat>
  <Paragraphs>15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 Non profit Board and Volunteer Development </vt:lpstr>
      <vt:lpstr>PowerPoint Presentation</vt:lpstr>
      <vt:lpstr>PowerPoint Presentation</vt:lpstr>
      <vt:lpstr>Successful Volunteer Program</vt:lpstr>
      <vt:lpstr>Volunteer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Non profit Board and Volunteer Development </dc:title>
  <dc:creator>Grace</dc:creator>
  <cp:lastModifiedBy>Grace</cp:lastModifiedBy>
  <cp:revision>3</cp:revision>
  <dcterms:created xsi:type="dcterms:W3CDTF">2020-04-01T13:31:42Z</dcterms:created>
  <dcterms:modified xsi:type="dcterms:W3CDTF">2020-04-01T14:51:00Z</dcterms:modified>
</cp:coreProperties>
</file>